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B991"/>
    <a:srgbClr val="C28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6510" y="126"/>
      </p:cViewPr>
      <p:guideLst>
        <p:guide orient="horz" pos="314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D6080D1-1A63-0859-0E43-F3A9A02297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39" y="457200"/>
            <a:ext cx="4271212" cy="457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33E2EA-D9CE-9435-D5E8-AA1302594968}"/>
              </a:ext>
            </a:extLst>
          </p:cNvPr>
          <p:cNvSpPr/>
          <p:nvPr userDrawn="1"/>
        </p:nvSpPr>
        <p:spPr>
          <a:xfrm>
            <a:off x="875899" y="9964245"/>
            <a:ext cx="6896502" cy="94155"/>
          </a:xfrm>
          <a:prstGeom prst="rect">
            <a:avLst/>
          </a:prstGeom>
          <a:solidFill>
            <a:srgbClr val="CFB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41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2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18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6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8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8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4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3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2B5C1A-A3DA-F570-22FF-361555D2EA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715" y="9322500"/>
            <a:ext cx="3416970" cy="365760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F2E48E-6C68-C9D2-2A75-C8356EE157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667" y="1301631"/>
            <a:ext cx="3086100" cy="2168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4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077E9-6AFC-7F23-331C-FF8D55534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BF754A-E787-2362-2983-2F77A2C44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2F81A1-D630-6B88-06B1-DA2B132A1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516E15-A513-029B-8235-A8DC15387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0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18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A5795-2218-489C-B221-9036DFA60F3F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2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4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"/>
          <p:cNvSpPr txBox="1">
            <a:spLocks/>
          </p:cNvSpPr>
          <p:nvPr/>
        </p:nvSpPr>
        <p:spPr>
          <a:xfrm>
            <a:off x="957961" y="9718517"/>
            <a:ext cx="5526299" cy="27037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200" kern="1200" cap="all" baseline="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ts val="0"/>
              </a:spcBef>
              <a:buFontTx/>
              <a:buNone/>
              <a:defRPr sz="1200" kern="1200" cap="all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ts val="0"/>
              </a:spcBef>
              <a:buFontTx/>
              <a:buNone/>
              <a:defRPr sz="1200" kern="1200" cap="all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ts val="0"/>
              </a:spcBef>
              <a:buFontTx/>
              <a:buNone/>
              <a:defRPr sz="1200" kern="1200" cap="all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ts val="0"/>
              </a:spcBef>
              <a:buFontTx/>
              <a:buNone/>
              <a:defRPr sz="1200" kern="1200" cap="all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20" b="1" i="1" dirty="0">
                <a:solidFill>
                  <a:schemeClr val="tx1"/>
                </a:solidFill>
                <a:latin typeface="Franklin Gothic Book" panose="020B0503020102020204" pitchFamily="34" charset="0"/>
              </a:rPr>
              <a:t>AREA, LAB, OR LECTURE TYPE HERE. YOU CAN ALSO DELETE.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48444" y="1274697"/>
            <a:ext cx="7288872" cy="7745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>
                <a:latin typeface="Franklin Gothic Book" panose="020B0503020102020204" pitchFamily="34" charset="0"/>
                <a:cs typeface="Arial" panose="020B0604020202020204" pitchFamily="34" charset="0"/>
              </a:rPr>
              <a:t>Title of Seminar: No Need for Quotation Marks, Reduce Font Size if Long Title</a:t>
            </a:r>
          </a:p>
          <a:p>
            <a:pPr algn="ctr"/>
            <a:endParaRPr lang="en-US" sz="16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Franklin Gothic Book" panose="020B0503020102020204" pitchFamily="34" charset="0"/>
                <a:cs typeface="Arial" panose="020B0604020202020204" pitchFamily="34" charset="0"/>
              </a:rPr>
              <a:t>Speaker</a:t>
            </a:r>
            <a:br>
              <a:rPr lang="en-US" b="1" dirty="0">
                <a:latin typeface="Franklin Gothic Book" panose="020B05030201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Franklin Gothic Book" panose="020B0503020102020204" pitchFamily="34" charset="0"/>
                <a:cs typeface="Arial" panose="020B0604020202020204" pitchFamily="34" charset="0"/>
              </a:rPr>
              <a:t>Affiliation</a:t>
            </a:r>
          </a:p>
          <a:p>
            <a:pPr algn="ctr"/>
            <a:endParaRPr lang="en-US" sz="1600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Franklin Gothic Book" panose="020B0503020102020204" pitchFamily="34" charset="0"/>
                <a:cs typeface="Arial" panose="020B0604020202020204" pitchFamily="34" charset="0"/>
              </a:rPr>
              <a:t>Day, Month Day, Year</a:t>
            </a:r>
          </a:p>
          <a:p>
            <a:pPr algn="ctr"/>
            <a:r>
              <a:rPr lang="en-US" sz="1600" dirty="0">
                <a:latin typeface="Franklin Gothic Book" panose="020B0503020102020204" pitchFamily="34" charset="0"/>
                <a:cs typeface="Arial" panose="020B0604020202020204" pitchFamily="34" charset="0"/>
              </a:rPr>
              <a:t>Time • Location</a:t>
            </a:r>
            <a:endParaRPr lang="en-US" sz="1600" b="1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algn="ctr"/>
            <a:endParaRPr lang="en-US" sz="132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Georgia" panose="02040502050405020303" pitchFamily="18" charset="0"/>
                <a:cs typeface="Arial" panose="020B0604020202020204" pitchFamily="34" charset="0"/>
              </a:rPr>
              <a:t>Abstract</a:t>
            </a:r>
          </a:p>
          <a:p>
            <a:pPr algn="just"/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, sed do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eiusmod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tempor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incididunt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labore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 dolore magna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aliqua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Ipsum 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arcu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cursus vitae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congue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Pulvinar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laoreet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suspendisse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interdum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libero id.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nibh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nisl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condimentum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Pulvinar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pellentesque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habitant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morbi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tristique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senectus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et. Nunc sed id semper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risus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Natoque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penatibus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magnis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dis parturient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montes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nascetur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ridiculus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Elementum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curabitur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nunc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velit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dignissim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sodales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pellentesque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habitant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morbi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tristique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senectus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at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integer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feugiat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varius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Mauris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pharetra et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ultrices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ornare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aenean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euismod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Laoreet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suspendisse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interdum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libero.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mollis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nunc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id semper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risus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hendrerit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volutpat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consequat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mauris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nunc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congue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Augue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arcu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bibendum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Arcu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felis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bibendum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tristique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Iaculis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at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pellentesque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1200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Georgia" panose="02040502050405020303" pitchFamily="18" charset="0"/>
                <a:cs typeface="Arial" panose="020B0604020202020204" pitchFamily="34" charset="0"/>
              </a:rPr>
              <a:t>Bio</a:t>
            </a:r>
          </a:p>
          <a:p>
            <a:pPr algn="just"/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Purus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nisl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nisi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ultrices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In fermentum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posuere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urna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Dictum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fusce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placerat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orci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Tincidunt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semper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quis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nulla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at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volutpat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diam.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imperdiet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euismod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nisi porta lorem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mollis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Magna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eget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est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lorem ipsum dolor sit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Fringilla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phasellus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faucibus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eleifend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donec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Nibh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pulvinar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gravida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hendrerit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Vel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risus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commodo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maecenas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lacus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Ac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tortor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purus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faucibus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ornare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suspendisse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diam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donec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hac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habitasse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platea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</a:t>
            </a:r>
            <a:endParaRPr lang="en-US" sz="12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endParaRPr lang="en-US" sz="12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Purus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nisl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nisi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ultrices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In fermentum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posuere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urna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Dictum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fusce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placerat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orci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Tincidunt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semper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quis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nulla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at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volutpat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diam.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imperdiet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euismod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nisi porta lorem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mollis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Magna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eget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est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lorem ipsum dolor sit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Fringilla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phasellus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faucibus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eleifend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donec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Nibh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pulvinar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gravida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hendrerit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Vel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risus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commodo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maecenas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lacus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Ac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tortor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purus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faucibus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ornare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suspendisse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diam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donec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hac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habitasse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platea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</a:t>
            </a:r>
            <a:endParaRPr lang="en-US" sz="12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endParaRPr lang="en-US" sz="12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Georgia" panose="02040502050405020303" pitchFamily="18" charset="0"/>
                <a:cs typeface="Arial" panose="020B0604020202020204" pitchFamily="34" charset="0"/>
              </a:rPr>
              <a:t>Host</a:t>
            </a:r>
            <a:br>
              <a:rPr lang="en-US" sz="1200" b="1" dirty="0"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Professor, email, phone</a:t>
            </a:r>
          </a:p>
          <a:p>
            <a:endParaRPr lang="en-US" sz="1210" dirty="0"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949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478250B-36FF-876C-1115-6AF34B08B1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62E25A-6334-087D-1CC2-7EF5393CA7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715" y="9322500"/>
            <a:ext cx="3416970" cy="3657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F32779-3AE0-4B37-55EA-2C60CB3CEB16}"/>
              </a:ext>
            </a:extLst>
          </p:cNvPr>
          <p:cNvSpPr txBox="1"/>
          <p:nvPr/>
        </p:nvSpPr>
        <p:spPr>
          <a:xfrm>
            <a:off x="241764" y="3693761"/>
            <a:ext cx="72888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Georgia" panose="02040502050405020303" pitchFamily="18" charset="0"/>
                <a:cs typeface="Arial" panose="020B0604020202020204" pitchFamily="34" charset="0"/>
              </a:rPr>
              <a:t>Abstract</a:t>
            </a:r>
          </a:p>
          <a:p>
            <a:pPr algn="just"/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, sed do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eiusmod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tempor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incididunt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labore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 dolore magna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aliqua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Ipsum 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arcu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cursus vitae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congue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Pulvinar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laoreet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suspendisse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interdum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libero id.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nibh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nisl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condimentum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Pulvinar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pellentesque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habitant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morbi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tristique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senectus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et. Nunc sed id semper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risus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Natoque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penatibus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magnis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dis parturient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montes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nascetur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ridiculus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Elementum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curabitur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nunc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velit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dignissim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sodales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pellentesque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habitant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morbi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tristique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senectus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at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integer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feugiat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varius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Mauris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pharetra et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ultrices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ornare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aenean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euismod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Laoreet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suspendisse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interdum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libero.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mollis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nunc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id semper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risus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hendrerit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volutpat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consequat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mauris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nunc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congue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Augue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arcu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bibendum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Arcu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felis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bibendum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tristique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et.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Iaculis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at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pellentesque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sz="1200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Georgia" panose="02040502050405020303" pitchFamily="18" charset="0"/>
                <a:cs typeface="Arial" panose="020B0604020202020204" pitchFamily="34" charset="0"/>
              </a:rPr>
              <a:t>Bio</a:t>
            </a:r>
          </a:p>
          <a:p>
            <a:pPr algn="just"/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Purus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nisl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nisi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ultrices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In fermentum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posuere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urna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Dictum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fusce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placerat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orci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Tincidunt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semper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quis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nulla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at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volutpat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diam.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imperdiet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euismod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nisi porta lorem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mollis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Magna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eget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est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lorem ipsum dolor sit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Fringilla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phasellus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faucibus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eleifend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donec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Nibh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pulvinar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gravida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hendrerit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Vel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risus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commodo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maecenas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lacus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Ac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tortor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purus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faucibus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ornare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suspendisse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diam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donec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hac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habitasse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platea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</a:t>
            </a:r>
            <a:endParaRPr lang="en-US" sz="12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endParaRPr lang="en-US" sz="12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Purus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nisl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nisi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ultrices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In fermentum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posuere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urna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Dictum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fusce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ut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placerat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orci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Tincidunt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semper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quis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nulla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at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volutpat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diam.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Erat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imperdiet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euismod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nisi porta lorem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mollis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Magna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eget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est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lorem ipsum dolor sit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Fringilla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phasellus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faucibus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eleifend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donec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Nibh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sed pulvinar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gravida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hendrerit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Vel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risus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commodo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maecenas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lacus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Ac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tortor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vitae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purus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faucibus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ornare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suspendisse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diam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donec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 Sed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viverra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tellus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hac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habitasse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Georgia" panose="02040502050405020303" pitchFamily="18" charset="0"/>
                <a:cs typeface="Arial" panose="020B0604020202020204" pitchFamily="34" charset="0"/>
              </a:rPr>
              <a:t>platea</a:t>
            </a: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.</a:t>
            </a:r>
            <a:endParaRPr lang="en-US" sz="12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endParaRPr lang="en-US" sz="12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Georgia" panose="02040502050405020303" pitchFamily="18" charset="0"/>
                <a:cs typeface="Arial" panose="020B0604020202020204" pitchFamily="34" charset="0"/>
              </a:rPr>
              <a:t>Host</a:t>
            </a:r>
            <a:br>
              <a:rPr lang="en-US" sz="1200" b="1" dirty="0"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sz="1200" dirty="0">
                <a:latin typeface="Georgia" panose="02040502050405020303" pitchFamily="18" charset="0"/>
                <a:cs typeface="Arial" panose="020B0604020202020204" pitchFamily="34" charset="0"/>
              </a:rPr>
              <a:t>Professor, email, phone</a:t>
            </a:r>
            <a:endParaRPr lang="en-US" sz="1210" dirty="0"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1E0094-8B4A-6A0D-22F6-7609E6E6ECC7}"/>
              </a:ext>
            </a:extLst>
          </p:cNvPr>
          <p:cNvSpPr txBox="1"/>
          <p:nvPr/>
        </p:nvSpPr>
        <p:spPr>
          <a:xfrm>
            <a:off x="180218" y="370140"/>
            <a:ext cx="728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latin typeface="Franklin Gothic Book" panose="020B0503020102020204" pitchFamily="34" charset="0"/>
                <a:cs typeface="Arial" panose="020B0604020202020204" pitchFamily="34" charset="0"/>
              </a:rPr>
              <a:t>Title of Seminar: No Need for Quotation Marks, Reduce Font Size if Long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630E8B-489E-4CA4-2BF7-F14436BA3EAB}"/>
              </a:ext>
            </a:extLst>
          </p:cNvPr>
          <p:cNvSpPr txBox="1"/>
          <p:nvPr/>
        </p:nvSpPr>
        <p:spPr>
          <a:xfrm>
            <a:off x="4132382" y="2615833"/>
            <a:ext cx="3086099" cy="584775"/>
          </a:xfrm>
          <a:prstGeom prst="rect">
            <a:avLst/>
          </a:prstGeom>
          <a:solidFill>
            <a:srgbClr val="CFB99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latin typeface="Franklin Gothic Book" panose="020B0503020102020204" pitchFamily="34" charset="0"/>
                <a:cs typeface="Arial" panose="020B0604020202020204" pitchFamily="34" charset="0"/>
              </a:rPr>
              <a:t>DAY, MONTH DATE</a:t>
            </a:r>
          </a:p>
          <a:p>
            <a:pPr algn="ctr"/>
            <a:r>
              <a:rPr lang="en-US" sz="1600" dirty="0">
                <a:latin typeface="Franklin Gothic Book" panose="020B0503020102020204" pitchFamily="34" charset="0"/>
                <a:cs typeface="Arial" panose="020B0604020202020204" pitchFamily="34" charset="0"/>
              </a:rPr>
              <a:t>TIME • LOCATION</a:t>
            </a:r>
            <a:endParaRPr lang="en-US" sz="1210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65C2E1-5D4F-0B49-7FAE-EC0FECACF540}"/>
              </a:ext>
            </a:extLst>
          </p:cNvPr>
          <p:cNvSpPr txBox="1"/>
          <p:nvPr/>
        </p:nvSpPr>
        <p:spPr>
          <a:xfrm>
            <a:off x="4132381" y="1571179"/>
            <a:ext cx="30860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latin typeface="Franklin Gothic Book" panose="020B0503020102020204" pitchFamily="34" charset="0"/>
                <a:cs typeface="Arial" panose="020B0604020202020204" pitchFamily="34" charset="0"/>
              </a:rPr>
              <a:t>SPEAKER</a:t>
            </a:r>
            <a:br>
              <a:rPr lang="en-US" b="1" dirty="0"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sz="1600" dirty="0">
                <a:latin typeface="Franklin Gothic Book" panose="020B0503020102020204" pitchFamily="34" charset="0"/>
                <a:cs typeface="Arial" panose="020B0604020202020204" pitchFamily="34" charset="0"/>
              </a:rPr>
              <a:t>TITLE</a:t>
            </a:r>
          </a:p>
          <a:p>
            <a:pPr algn="ctr"/>
            <a:r>
              <a:rPr lang="en-US" sz="1600" dirty="0">
                <a:latin typeface="Franklin Gothic Book" panose="020B0503020102020204" pitchFamily="34" charset="0"/>
                <a:cs typeface="Arial" panose="020B0604020202020204" pitchFamily="34" charset="0"/>
              </a:rPr>
              <a:t>INSITUTION</a:t>
            </a:r>
            <a:endParaRPr lang="en-US" sz="1200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7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999</TotalTime>
  <Words>773</Words>
  <Application>Microsoft Office PowerPoint</Application>
  <PresentationFormat>Custom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Franklin Gothic Book</vt:lpstr>
      <vt:lpstr>Georgia</vt:lpstr>
      <vt:lpstr>Office Theme</vt:lpstr>
      <vt:lpstr>PowerPoint Presentation</vt:lpstr>
      <vt:lpstr>PowerPoint Presentation</vt:lpstr>
    </vt:vector>
  </TitlesOfParts>
  <Company>Engineering Computer Network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Bowers, Anna K</dc:creator>
  <cp:lastModifiedBy>Bowers, Anna K</cp:lastModifiedBy>
  <cp:revision>12</cp:revision>
  <dcterms:created xsi:type="dcterms:W3CDTF">2019-04-16T19:10:37Z</dcterms:created>
  <dcterms:modified xsi:type="dcterms:W3CDTF">2024-01-04T17:14:12Z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2024-01-04T13:55:39Z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43660252-d1b4-40fb-9774-5ba97d33f0a3</vt:lpwstr>
  </property>
  <property fmtid="{D5CDD505-2E9C-101B-9397-08002B2CF9AE}" pid="8" name="MSIP_Label_4044bd30-2ed7-4c9d-9d12-46200872a97b_ContentBits">
    <vt:lpwstr>0</vt:lpwstr>
  </property>
</Properties>
</file>